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AEC3AA8-9E8C-439E-912B-2808E7DB8C28}" type="datetimeFigureOut">
              <a:rPr lang="en-US" smtClean="0"/>
              <a:pPr/>
              <a:t>3/1/2009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13326E2-9FBD-4114-B338-A9F4EEE322F4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Opportunity Cost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Finally (:</a:t>
            </a:r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Opportunity Cost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We work out the opportunity cost of a single unit by:</a:t>
            </a:r>
          </a:p>
          <a:p>
            <a:endParaRPr lang="en-AU" dirty="0"/>
          </a:p>
          <a:p>
            <a:pPr>
              <a:buNone/>
            </a:pPr>
            <a:r>
              <a:rPr lang="en-AU" b="1" dirty="0" smtClean="0"/>
              <a:t>Given up/Gained </a:t>
            </a:r>
            <a:r>
              <a:rPr lang="en-AU" b="1" dirty="0" smtClean="0"/>
              <a:t> </a:t>
            </a:r>
            <a:r>
              <a:rPr lang="en-AU" b="1" dirty="0" smtClean="0"/>
              <a:t>=  the opportunity </a:t>
            </a:r>
            <a:r>
              <a:rPr lang="en-AU" b="1" dirty="0" smtClean="0"/>
              <a:t>cost </a:t>
            </a:r>
            <a:r>
              <a:rPr lang="en-AU" dirty="0" smtClean="0"/>
              <a:t>of producing one unit of what is gained </a:t>
            </a:r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Opportunity Cost</a:t>
            </a:r>
            <a:endParaRPr lang="en-A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Food 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200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150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100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50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0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Clothing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40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80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120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160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2976" y="3000372"/>
            <a:ext cx="678661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dirty="0" smtClean="0"/>
              <a:t>We know that the opportunity cost of producing the first 40 units of clothing is 50 food, that's easy and that's how most exams will ask it</a:t>
            </a:r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Opportunity Cost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To work out the opportunity cost of 1 unit of clothing we simply divide what was given up “50 food units” by what was gained (in other words what we are finding the opportunity cost of)</a:t>
            </a:r>
          </a:p>
          <a:p>
            <a:pPr>
              <a:buNone/>
            </a:pPr>
            <a:r>
              <a:rPr lang="en-AU" dirty="0"/>
              <a:t> </a:t>
            </a:r>
            <a:r>
              <a:rPr lang="en-AU" dirty="0" smtClean="0"/>
              <a:t>In this case its 50 food/40 Clothing x 100 = 1.25</a:t>
            </a:r>
          </a:p>
          <a:p>
            <a:pPr>
              <a:buNone/>
            </a:pPr>
            <a:endParaRPr lang="en-A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Opportunity Cost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Therefore the opportunity cost of 1 piece of clothing is 1.25 food.</a:t>
            </a:r>
          </a:p>
          <a:p>
            <a:endParaRPr lang="en-AU" dirty="0"/>
          </a:p>
          <a:p>
            <a:pPr>
              <a:buNone/>
            </a:pPr>
            <a:r>
              <a:rPr lang="en-AU" dirty="0" smtClean="0"/>
              <a:t>We can test it by taking the opportunity cost of 1 item x the 40 gained we work out earlier.</a:t>
            </a:r>
          </a:p>
          <a:p>
            <a:pPr>
              <a:buNone/>
            </a:pPr>
            <a:endParaRPr lang="en-AU" dirty="0"/>
          </a:p>
          <a:p>
            <a:pPr>
              <a:buNone/>
            </a:pPr>
            <a:r>
              <a:rPr lang="en-AU" dirty="0" smtClean="0"/>
              <a:t>50</a:t>
            </a:r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Opportunity Cost</a:t>
            </a:r>
            <a:endParaRPr lang="en-A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000240"/>
            <a:ext cx="3990995" cy="3622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Opportunity Cost</a:t>
            </a:r>
            <a:endParaRPr lang="en-A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416175"/>
            <a:ext cx="59436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33</TotalTime>
  <Words>169</Words>
  <Application>Microsoft Office PowerPoint</Application>
  <PresentationFormat>On-screen Show (4:3)</PresentationFormat>
  <Paragraphs>31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Module</vt:lpstr>
      <vt:lpstr>Opportunity Cost</vt:lpstr>
      <vt:lpstr>Opportunity Cost</vt:lpstr>
      <vt:lpstr>Opportunity Cost</vt:lpstr>
      <vt:lpstr>Opportunity Cost</vt:lpstr>
      <vt:lpstr>Opportunity Cost</vt:lpstr>
      <vt:lpstr>Opportunity Cost</vt:lpstr>
      <vt:lpstr>Opportunity Cost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Opportunity Cost</dc:title>
  <dc:creator>bmalone</dc:creator>
  <cp:lastModifiedBy>bmalone</cp:lastModifiedBy>
  <cp:revision>5</cp:revision>
  <dcterms:created xsi:type="dcterms:W3CDTF">2009-02-27T02:52:56Z</dcterms:created>
  <dcterms:modified xsi:type="dcterms:W3CDTF">2009-02-28T22:45:37Z</dcterms:modified>
</cp:coreProperties>
</file>